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61" r:id="rId5"/>
    <p:sldId id="260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9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284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70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346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23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425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335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79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058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306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89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4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7AEE1-3CE0-4216-A917-1E8FE4F495F2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4DFAA-D7B2-469F-865C-86851EB33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935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lci.tf1.fr/monde/amerique/fox-news-s-excuse-a-propos-des-no-go-zones-8548965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Yorfanclub?fref=nf" TargetMode="External"/><Relationship Id="rId2" Type="http://schemas.openxmlformats.org/officeDocument/2006/relationships/hyperlink" Target="http://www.bonjourdefrance.com/karaoke-fle/index.php/fr/play/le-francais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tv5monde.com/cms/chaine-francophone/Musique/p-14238-Mon-pays-c-est-le-francais.htm?chanson=3846" TargetMode="External"/><Relationship Id="rId4" Type="http://schemas.openxmlformats.org/officeDocument/2006/relationships/hyperlink" Target="http://www.yor.m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v5monde.com/cms/chaine-francophone/Revoir-nos-emissions/Franche-connexion/Episodes/p-30037--30-YOR.htm" TargetMode="External"/><Relationship Id="rId2" Type="http://schemas.openxmlformats.org/officeDocument/2006/relationships/hyperlink" Target="https://www.youtube.com/user/yorchanteuragage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017431"/>
            <a:ext cx="9144000" cy="258532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54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Lundi</a:t>
            </a:r>
            <a:r>
              <a:rPr lang="en-GB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19 </a:t>
            </a:r>
            <a:r>
              <a:rPr lang="en-GB" sz="54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janvier</a:t>
            </a:r>
            <a:endParaRPr lang="en-GB" sz="5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GB" sz="5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r>
              <a:rPr lang="en-GB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Bonsoir à </a:t>
            </a:r>
            <a:r>
              <a:rPr lang="en-GB" sz="54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tous</a:t>
            </a:r>
            <a:r>
              <a:rPr lang="en-GB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!</a:t>
            </a:r>
            <a:endParaRPr lang="en-GB" sz="5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852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"No go zones" : Fox News présente ses excuses à l'antenne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>
                <a:hlinkClick r:id="rId2"/>
              </a:rPr>
              <a:t>http://lci.tf1.fr/monde/amerique/fox-news-s-excuse-a-propos-des-no-go-zones-8548965.html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734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zurcultures.com/wp-content/uploads/2013/01/AFFICH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3"/>
          <a:stretch/>
        </p:blipFill>
        <p:spPr bwMode="auto">
          <a:xfrm>
            <a:off x="58526" y="0"/>
            <a:ext cx="8909629" cy="742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514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6103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i="0" dirty="0" smtClean="0">
                <a:solidFill>
                  <a:srgbClr val="DD0060"/>
                </a:solidFill>
                <a:effectLst/>
                <a:latin typeface="Arial" panose="020B0604020202020204" pitchFamily="34" charset="0"/>
              </a:rPr>
              <a:t>Biographie</a:t>
            </a:r>
          </a:p>
          <a:p>
            <a: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  <a:t>Musicien ayant abandonné la guitare pour l'</a:t>
            </a:r>
            <a:r>
              <a:rPr lang="fr-FR" sz="2000" b="0" i="0" dirty="0" err="1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  <a:t>enseignement,professeur</a:t>
            </a:r>
            <a: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  <a:t> de philosophie ayant délaissé les amphis au profit des théâtres, comédien ayant failli tirer sa révérence, YOR retourne à ses premières amours. Agressé, dévalisé et quasiment laissé pour mort à la sortie d' un casino. </a:t>
            </a:r>
            <a:b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</a:br>
            <a: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  <a:t/>
            </a:r>
            <a:b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</a:br>
            <a: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  <a:t>Il se retrouve à l'hôpital pour s'entendre dire qu'il n' a rien de cassé, certes, mais qu'apparaissent sur les radios d'inquiétantes tâches au cerveau, qui sembleraient être des métastases ! </a:t>
            </a:r>
          </a:p>
          <a:p>
            <a: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  <a:t/>
            </a:r>
            <a:b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</a:br>
            <a: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  <a:t>Qu'est ce que j'ai envie de faire avant de partir ? </a:t>
            </a:r>
            <a:b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</a:br>
            <a: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  <a:t>Son humour et sa passion pour les frictions de sonorités l'ont sans doute conduit à une évidence : cancer-concert ! </a:t>
            </a:r>
            <a:b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</a:br>
            <a: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  <a:t>L'idée de se produire pour un ultime concert avant de faire ses valises s'impose alors à lui. Cette décision n'est en rien remise en cause par la "légère" précision médicale qu'on lui donne par la suite: "Les radio ont été mal prises, vous n'avez rien." </a:t>
            </a:r>
            <a:b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</a:br>
            <a: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  <a:t/>
            </a:r>
            <a:b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</a:br>
            <a:r>
              <a:rPr lang="fr-FR" sz="2000" b="0" i="0" dirty="0" smtClean="0">
                <a:solidFill>
                  <a:srgbClr val="4C4C4C"/>
                </a:solidFill>
                <a:effectLst/>
                <a:latin typeface="Arial" panose="020B0604020202020204" pitchFamily="34" charset="0"/>
              </a:rPr>
              <a:t>Cette tragi-comédie l'incite à écrire ses premières chansons... Il prépare aujourd'hui, trois ans après ces événements, son premier album et une série de dates à l' international accompagné de ses trois musiciennes !</a:t>
            </a:r>
            <a:endParaRPr lang="fr-FR" sz="2000" b="0" i="0" dirty="0">
              <a:solidFill>
                <a:srgbClr val="4C4C4C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609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368" y="169814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Le </a:t>
            </a:r>
            <a:r>
              <a:rPr lang="en-GB" dirty="0" err="1" smtClean="0"/>
              <a:t>Français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r>
              <a:rPr lang="en-GB" dirty="0" smtClean="0">
                <a:hlinkClick r:id="rId2"/>
              </a:rPr>
              <a:t>http://www.bonjourdefrance.com/karaoke-fle/index.php/fr/play/le-francais.html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69087" y="5193449"/>
            <a:ext cx="45872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La page FB Fan Club </a:t>
            </a:r>
            <a:r>
              <a:rPr lang="en-GB" dirty="0" err="1" smtClean="0"/>
              <a:t>Yor</a:t>
            </a:r>
            <a:endParaRPr lang="en-GB" dirty="0" smtClean="0"/>
          </a:p>
          <a:p>
            <a:r>
              <a:rPr lang="en-GB" dirty="0" smtClean="0">
                <a:hlinkClick r:id="rId3"/>
              </a:rPr>
              <a:t>https://www.facebook.com/Yorfanclub?fref=nf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382750" y="645513"/>
            <a:ext cx="20842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Site </a:t>
            </a:r>
            <a:r>
              <a:rPr lang="en-GB" dirty="0" err="1" smtClean="0"/>
              <a:t>officiel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http://</a:t>
            </a:r>
            <a:r>
              <a:rPr lang="en-GB" smtClean="0">
                <a:hlinkClick r:id="rId4"/>
              </a:rPr>
              <a:t>www.yor.mu/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00500" y="3157835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Paroles</a:t>
            </a:r>
          </a:p>
          <a:p>
            <a:r>
              <a:rPr lang="en-GB" dirty="0" smtClean="0">
                <a:hlinkClick r:id="rId5"/>
              </a:rPr>
              <a:t>http://www.tv5monde.com/cms/chaine-francophone/Musique/p-14238-Mon-pays-c-est-le-francais.htm?chanson=3846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7453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31058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hlinkClick r:id="rId2"/>
              </a:rPr>
              <a:t>https://www.youtube.com/user/yorchanteuragages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895081" y="55898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 smtClean="0"/>
              <a:t>Franche</a:t>
            </a:r>
            <a:r>
              <a:rPr lang="en-GB" dirty="0" smtClean="0"/>
              <a:t> connexion</a:t>
            </a:r>
          </a:p>
          <a:p>
            <a:endParaRPr lang="en-GB" dirty="0"/>
          </a:p>
          <a:p>
            <a:r>
              <a:rPr lang="en-GB" dirty="0" smtClean="0">
                <a:hlinkClick r:id="rId3"/>
              </a:rPr>
              <a:t>http://www.tv5monde.com/cms/chaine-francophone/Revoir-nos-emissions/Franche-connexion/Episodes/p-30037--30-YOR.htm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893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107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Upper Wharfedale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Mrs Burns</dc:creator>
  <cp:lastModifiedBy>Mrs Burns</cp:lastModifiedBy>
  <cp:revision>9</cp:revision>
  <dcterms:created xsi:type="dcterms:W3CDTF">2015-01-19T12:20:26Z</dcterms:created>
  <dcterms:modified xsi:type="dcterms:W3CDTF">2015-01-19T14:39:52Z</dcterms:modified>
</cp:coreProperties>
</file>